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Light" panose="00000400000000000000" pitchFamily="2" charset="0"/>
      <p:regular r:id="rId15"/>
      <p:italic r:id="rId16"/>
    </p:embeddedFont>
    <p:embeddedFont>
      <p:font typeface="Montserrat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6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36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Flight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84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Streamlining Aviation Operations with Java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F2E18-1200-D89D-932B-F29CB62F84B5}"/>
              </a:ext>
            </a:extLst>
          </p:cNvPr>
          <p:cNvSpPr txBox="1"/>
          <p:nvPr/>
        </p:nvSpPr>
        <p:spPr>
          <a:xfrm>
            <a:off x="9794240" y="5923280"/>
            <a:ext cx="327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dirty="0"/>
              <a:t>Chirag Sedhai</a:t>
            </a:r>
            <a:br>
              <a:rPr lang="en-US" dirty="0"/>
            </a:br>
            <a:r>
              <a:rPr lang="en-US" dirty="0"/>
              <a:t>Rahul Shrestha</a:t>
            </a:r>
            <a:br>
              <a:rPr lang="en-US" dirty="0"/>
            </a:br>
            <a:r>
              <a:rPr lang="en-US" dirty="0"/>
              <a:t>Sunil Kumar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Diagrams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5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DFD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838"/>
            <a:ext cx="3933349" cy="26222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392222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Shows data flow between processes, data stores, and external entities.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88161" y="1905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 Diagram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514838"/>
            <a:ext cx="3933349" cy="39000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88161" y="6670000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Visualizes database entity relationships.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782532" y="1905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Case Diagram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532" y="2530078"/>
            <a:ext cx="4069199" cy="27127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82532" y="5737860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Illustrates system actors and their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4463772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5900" y="1388150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Online Payment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5900" y="232671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Mobile App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5900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Updates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85900" y="420385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Seat Selection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485900" y="514242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Notifications</a:t>
            </a:r>
            <a:endParaRPr lang="en-US" sz="15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85900" y="608099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Multi-language</a:t>
            </a:r>
            <a:endParaRPr lang="en-US" sz="15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485900" y="7019568"/>
            <a:ext cx="205204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Reporting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843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Why Automation in Aviation?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010031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267325"/>
            <a:ext cx="3201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Traditional Challenges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 processes led to delays, data inconsistencies, and high costs.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5010031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Growing Demands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565696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Increased air travel requires faster, more reliable systems.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5010031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88868" y="5267325"/>
            <a:ext cx="3514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Automation: A Necessity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Essential for efficient flight management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7458"/>
            <a:ext cx="5709761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Java Advantage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2213" y="1655802"/>
            <a:ext cx="561261" cy="561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2213" y="2497693"/>
            <a:ext cx="319111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Platform Independent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2213" y="298311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Runs on various operating systems.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2213" y="3791307"/>
            <a:ext cx="561261" cy="561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72213" y="463319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Strong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72213" y="5118616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Robust features protect sensitive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2213" y="5926812"/>
            <a:ext cx="561261" cy="561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2213" y="676870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Object-Oriented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72213" y="725412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Enables scalable, modular, and maintainable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4238030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 &amp; Objectives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194226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 Statement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Inefficient manual processes, prone to errors and poor security. Need for reliable, automated system.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Main Objective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 a Java-based FMS to automate scheduling, passenger management, and booking. Reduce workload, improve accuracy.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3985617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Scope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7927" y="1255514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57238" y="1584365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355050" y="1414939"/>
            <a:ext cx="202084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Flight Management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355050" y="1759625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Schedules &amp; details.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57927" y="2371487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7238" y="2700338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355050" y="2530912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Passenger Info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355050" y="2875597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Storage &amp; management.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57927" y="3487460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7238" y="3816310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355050" y="3646884"/>
            <a:ext cx="235874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Booking &amp; Cancellation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355050" y="3991570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Efficient operations.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57927" y="4603433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7238" y="4932283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355050" y="4762857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Role-Based Access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355050" y="5107543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Admin &amp; user roles.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57927" y="5719405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7238" y="6048256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55050" y="5878830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Secure Database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355050" y="6223516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storage.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7927" y="6835378"/>
            <a:ext cx="637699" cy="956548"/>
          </a:xfrm>
          <a:prstGeom prst="roundRect">
            <a:avLst>
              <a:gd name="adj" fmla="val 3600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7238" y="7164229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355050" y="6994803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User-Friendly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355050" y="7339489"/>
            <a:ext cx="1271742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Smooth interaction.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Limitations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1150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0670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19098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2395061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098125"/>
            <a:ext cx="32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 Real-time Tracking</a:t>
            </a:r>
            <a:endParaRPr lang="en-US" sz="2200" dirty="0"/>
          </a:p>
        </p:txBody>
      </p:sp>
      <p:sp>
        <p:nvSpPr>
          <p:cNvPr id="8" name="Shape 3"/>
          <p:cNvSpPr/>
          <p:nvPr/>
        </p:nvSpPr>
        <p:spPr>
          <a:xfrm>
            <a:off x="7428548" y="2531150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500670"/>
            <a:ext cx="6408063" cy="12192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190988"/>
            <a:ext cx="680442" cy="680442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2395061"/>
            <a:ext cx="272177" cy="272177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685842" y="309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Limited Scalability</a:t>
            </a:r>
            <a:endParaRPr lang="en-US" sz="2200" dirty="0"/>
          </a:p>
        </p:txBody>
      </p:sp>
      <p:sp>
        <p:nvSpPr>
          <p:cNvPr id="13" name="Shape 5"/>
          <p:cNvSpPr/>
          <p:nvPr/>
        </p:nvSpPr>
        <p:spPr>
          <a:xfrm>
            <a:off x="793790" y="4276725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6245"/>
            <a:ext cx="6407944" cy="121920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936563"/>
            <a:ext cx="680442" cy="680442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4140637"/>
            <a:ext cx="272177" cy="272177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1051084" y="4843701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 Online Payments</a:t>
            </a:r>
            <a:endParaRPr lang="en-US" sz="2200" dirty="0"/>
          </a:p>
        </p:txBody>
      </p:sp>
      <p:sp>
        <p:nvSpPr>
          <p:cNvPr id="18" name="Shape 7"/>
          <p:cNvSpPr/>
          <p:nvPr/>
        </p:nvSpPr>
        <p:spPr>
          <a:xfrm>
            <a:off x="7428548" y="4276725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246245"/>
            <a:ext cx="6408063" cy="121920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936563"/>
            <a:ext cx="680442" cy="680442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4140637"/>
            <a:ext cx="272177" cy="272177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7685842" y="4843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Basic Security</a:t>
            </a:r>
            <a:endParaRPr lang="en-US" sz="2200" dirty="0"/>
          </a:p>
        </p:txBody>
      </p:sp>
      <p:sp>
        <p:nvSpPr>
          <p:cNvPr id="23" name="Shape 9"/>
          <p:cNvSpPr/>
          <p:nvPr/>
        </p:nvSpPr>
        <p:spPr>
          <a:xfrm>
            <a:off x="793790" y="6022300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991820"/>
            <a:ext cx="6407944" cy="121920"/>
          </a:xfrm>
          <a:prstGeom prst="rect">
            <a:avLst/>
          </a:prstGeom>
        </p:spPr>
      </p:pic>
      <p:pic>
        <p:nvPicPr>
          <p:cNvPr id="25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682139"/>
            <a:ext cx="680442" cy="680442"/>
          </a:xfrm>
          <a:prstGeom prst="rect">
            <a:avLst/>
          </a:prstGeom>
        </p:spPr>
      </p:pic>
      <p:pic>
        <p:nvPicPr>
          <p:cNvPr id="26" name="Image 1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61614" y="5886212"/>
            <a:ext cx="272177" cy="272177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>
            <a:off x="1051084" y="6589276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 External Integration</a:t>
            </a:r>
            <a:endParaRPr lang="en-US" sz="2200" dirty="0"/>
          </a:p>
        </p:txBody>
      </p:sp>
      <p:sp>
        <p:nvSpPr>
          <p:cNvPr id="28" name="Shape 11"/>
          <p:cNvSpPr/>
          <p:nvPr/>
        </p:nvSpPr>
        <p:spPr>
          <a:xfrm>
            <a:off x="7428548" y="6022300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pic>
        <p:nvPicPr>
          <p:cNvPr id="29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991820"/>
            <a:ext cx="6408063" cy="121920"/>
          </a:xfrm>
          <a:prstGeom prst="rect">
            <a:avLst/>
          </a:prstGeom>
        </p:spPr>
      </p:pic>
      <p:pic>
        <p:nvPicPr>
          <p:cNvPr id="30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682139"/>
            <a:ext cx="680442" cy="680442"/>
          </a:xfrm>
          <a:prstGeom prst="rect">
            <a:avLst/>
          </a:prstGeom>
        </p:spPr>
      </p:pic>
      <p:pic>
        <p:nvPicPr>
          <p:cNvPr id="31" name="Image 1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96371" y="5886212"/>
            <a:ext cx="272177" cy="272177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7685842" y="6589276"/>
            <a:ext cx="3130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Hardware Dependent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283" y="430768"/>
            <a:ext cx="546818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What's New in Our Project?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283" y="1155144"/>
            <a:ext cx="8047434" cy="1544241"/>
          </a:xfrm>
          <a:prstGeom prst="roundRect">
            <a:avLst>
              <a:gd name="adj" fmla="val 913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" y="1319332"/>
            <a:ext cx="469940" cy="4699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653" y="1448514"/>
            <a:ext cx="211455" cy="2114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2470" y="1945838"/>
            <a:ext cx="209823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Structured Approach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7124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OOP principles, centralized database.</a:t>
            </a:r>
            <a:endParaRPr lang="en-US" sz="1200" dirty="0"/>
          </a:p>
        </p:txBody>
      </p:sp>
      <p:sp>
        <p:nvSpPr>
          <p:cNvPr id="9" name="Shape 4"/>
          <p:cNvSpPr/>
          <p:nvPr/>
        </p:nvSpPr>
        <p:spPr>
          <a:xfrm>
            <a:off x="548283" y="2855952"/>
            <a:ext cx="8047434" cy="1544241"/>
          </a:xfrm>
          <a:prstGeom prst="roundRect">
            <a:avLst>
              <a:gd name="adj" fmla="val 913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70" y="3020139"/>
            <a:ext cx="469940" cy="4699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653" y="3149322"/>
            <a:ext cx="211455" cy="2114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24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Role-Based Access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7124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Enhanced security &amp; usability.</a:t>
            </a:r>
            <a:endParaRPr lang="en-US" sz="1200" dirty="0"/>
          </a:p>
        </p:txBody>
      </p:sp>
      <p:sp>
        <p:nvSpPr>
          <p:cNvPr id="14" name="Shape 7"/>
          <p:cNvSpPr/>
          <p:nvPr/>
        </p:nvSpPr>
        <p:spPr>
          <a:xfrm>
            <a:off x="548283" y="4556760"/>
            <a:ext cx="8047434" cy="1544241"/>
          </a:xfrm>
          <a:prstGeom prst="roundRect">
            <a:avLst>
              <a:gd name="adj" fmla="val 913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" y="4720947"/>
            <a:ext cx="469940" cy="46994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53" y="4850130"/>
            <a:ext cx="211455" cy="21145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12470" y="5347454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Cohesive Platform</a:t>
            </a:r>
            <a:endParaRPr lang="en-US" sz="1500" dirty="0"/>
          </a:p>
        </p:txBody>
      </p:sp>
      <p:sp>
        <p:nvSpPr>
          <p:cNvPr id="18" name="Text 9"/>
          <p:cNvSpPr/>
          <p:nvPr/>
        </p:nvSpPr>
        <p:spPr>
          <a:xfrm>
            <a:off x="7124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Combines flight, passenger, booking.</a:t>
            </a:r>
            <a:endParaRPr lang="en-US" sz="1200" dirty="0"/>
          </a:p>
        </p:txBody>
      </p:sp>
      <p:sp>
        <p:nvSpPr>
          <p:cNvPr id="19" name="Shape 10"/>
          <p:cNvSpPr/>
          <p:nvPr/>
        </p:nvSpPr>
        <p:spPr>
          <a:xfrm>
            <a:off x="548283" y="6257568"/>
            <a:ext cx="8047434" cy="1544241"/>
          </a:xfrm>
          <a:prstGeom prst="roundRect">
            <a:avLst>
              <a:gd name="adj" fmla="val 913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470" y="6421755"/>
            <a:ext cx="469940" cy="46994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1653" y="6550938"/>
            <a:ext cx="211455" cy="21145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12470" y="7048262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Modular Design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7124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Maintainable, extensible.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524351"/>
            <a:ext cx="4766905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SDLC: Spiral Model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345" y="1406247"/>
            <a:ext cx="78093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Iterative and risk-driven approach for robust development.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67345" y="1925598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2226707"/>
            <a:ext cx="7809309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7345" y="2367677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Planning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67345" y="2779871"/>
            <a:ext cx="78093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Define scope, objectives, resources.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67345" y="3418403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3699986"/>
            <a:ext cx="7809309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7345" y="3860483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Risk Analysis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67345" y="4272677"/>
            <a:ext cx="78093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and mitigate potential issues.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67345" y="4911209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5173742"/>
            <a:ext cx="7809309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7345" y="5353288"/>
            <a:ext cx="312205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 &amp; Implementation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67345" y="5765483"/>
            <a:ext cx="78093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 and refine system features.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667345" y="6404015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6647498"/>
            <a:ext cx="7809309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67345" y="6846094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Evaluation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667345" y="7258288"/>
            <a:ext cx="78093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Review and plan next iteration.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BFA55-A289-EE11-8126-832B83201FFB}"/>
              </a:ext>
            </a:extLst>
          </p:cNvPr>
          <p:cNvSpPr txBox="1"/>
          <p:nvPr/>
        </p:nvSpPr>
        <p:spPr>
          <a:xfrm>
            <a:off x="1290320" y="1298694"/>
            <a:ext cx="885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ontserrat Medium" panose="00000600000000000000" pitchFamily="2" charset="0"/>
              </a:rPr>
              <a:t>Context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1415-853E-009A-001C-90CDB6C3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16" y="3151943"/>
            <a:ext cx="922148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5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340</Words>
  <Application>Microsoft Office PowerPoint</Application>
  <PresentationFormat>Custom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 Light</vt:lpstr>
      <vt:lpstr>Arial</vt:lpstr>
      <vt:lpstr>Montserrat Medium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Chirag sedhai</cp:lastModifiedBy>
  <cp:revision>3</cp:revision>
  <dcterms:created xsi:type="dcterms:W3CDTF">2025-12-19T04:27:55Z</dcterms:created>
  <dcterms:modified xsi:type="dcterms:W3CDTF">2025-12-19T06:12:12Z</dcterms:modified>
</cp:coreProperties>
</file>